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1140" r:id="rId4"/>
    <p:sldId id="1141" r:id="rId5"/>
    <p:sldId id="1142" r:id="rId6"/>
    <p:sldId id="1143" r:id="rId7"/>
    <p:sldId id="1144" r:id="rId8"/>
    <p:sldId id="1145" r:id="rId9"/>
    <p:sldId id="1146" r:id="rId10"/>
    <p:sldId id="1147" r:id="rId11"/>
  </p:sldIdLst>
  <p:sldSz cx="12190095" cy="6858000"/>
  <p:notesSz cx="6858000" cy="9144000"/>
  <p:custDataLst>
    <p:tags r:id="rId16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62880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</a:t>
            </a:r>
            <a:r>
              <a:rPr lang="zh-CN" altLang="en-US" sz="5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24944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主要介绍了世界上最大的浪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海啸的相关知识。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928" y="2763510"/>
            <a:ext cx="1651000" cy="40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052736"/>
            <a:ext cx="11485848" cy="1473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tsunami is a huge ocean wave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earthquake usually causes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tsunami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biggest tsunami ever hit land on July 9, 1958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happened when an earthquake shook the undersea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earthquake shook 40 million cubic yards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立方码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rocks and ice from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landslide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fell 3,000 feet and hit the water with terrible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caused the huge tsunami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wave was more than 1,640 feet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meters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 and hit over five square miles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destroyed millions of trees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lvl="0" indent="609600" algn="dist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no towns in the area, so it is different from the terrible tsunami of 2004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200,000 people lost their lives in 2004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two unlucky people were on a fishing boat in the bay when the wave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boat was carrying Peter and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jumped into a small boat and some people saved them a few hours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his seven-year-old son were on the third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both of them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many years, scientists discussed the reasons of the tsunami in 1958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scientists said lots of rocks fell into the bay, but it was not enough to cause such a huge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that the earthquake itself caused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as our understanding of earthquakes and tsunamis improved, most scientists now regard the landslide as the true reason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one argues that the wave was the largest in the world and will keep a long time in the future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list large numbers in Paragraph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us some stories of the tsunami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strong power of the tsunami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us examples of the tsunami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introduce some news of the tsunami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8432" y="880257"/>
            <a:ext cx="4484620" cy="4633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3350" y="729868"/>
            <a:ext cx="389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8.0 earthquake shook 40 million cubic yards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立方码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可知文章列举这些数字说明了海啸造成的危害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表明了海啸的强大威力。故选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 could be put in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nobody died in the tsunami happened in 1958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1958 tsunami killed two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died from the tsunami in 1958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1958 tsunami killed 200,000 people,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8567" y="875619"/>
            <a:ext cx="3181078" cy="4416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9475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two unlucky people were on a fishing boat in the bay when the wave arrived. 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可知这两个不幸的人在海啸中丧生了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年的海啸造成两人死亡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scientists think the true reason for the wave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rocks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earthquake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landslide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tsunami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116" y="8468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23488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scientists now regard the landslide as the true reason for the wave”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可知大多数科学家现在认为山体滑坡是造成海啸的真正原因。故选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 be 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Terrible Tsunami in 2004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 Results of the Tsunami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True Reason of the Tsunami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World’s Biggest Wave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4977" y="901290"/>
            <a:ext cx="3220538" cy="4294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1950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标题归纳题。本文主要介绍了世界上最大的浪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海啸的相关知识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世界上最大的浪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为标题更合适。故选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2720</Words>
  <Application>WPS 演示</Application>
  <PresentationFormat>自定义</PresentationFormat>
  <Paragraphs>51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2025-09-16T13:29:42Z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536F9BDD54644FACAD7F530369FA682E_12</vt:lpwstr>
  </property>
</Properties>
</file>